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5BFB0-74D5-4F21-B36C-1A58A5C1F4DD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C6B1F-875A-461E-991B-D1E0E1FA1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4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Formation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600" dirty="0" smtClean="0"/>
              <a:t>repeat – repetit</a:t>
            </a:r>
            <a:r>
              <a:rPr lang="en-US" sz="6600" b="1" dirty="0" smtClean="0"/>
              <a:t>ion</a:t>
            </a:r>
            <a:endParaRPr lang="ru-RU" sz="6600" dirty="0" smtClean="0"/>
          </a:p>
          <a:p>
            <a:r>
              <a:rPr lang="en-US" sz="6600" dirty="0" smtClean="0"/>
              <a:t>appear – appear</a:t>
            </a:r>
            <a:r>
              <a:rPr lang="en-US" sz="6600" b="1" dirty="0" smtClean="0"/>
              <a:t>ance</a:t>
            </a:r>
            <a:endParaRPr lang="ru-RU" sz="6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appear, connect, express, confer, educate, refer, dominate, dictate, protect, attract, prefer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 err="1" smtClean="0"/>
              <a:t>ance</a:t>
            </a:r>
            <a:r>
              <a:rPr lang="en-US" sz="3200" dirty="0" smtClean="0"/>
              <a:t>/</a:t>
            </a:r>
            <a:r>
              <a:rPr lang="en-US" sz="3200" dirty="0" err="1" smtClean="0"/>
              <a:t>ence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appear</a:t>
            </a:r>
            <a:r>
              <a:rPr lang="en-US" sz="4000" b="1" dirty="0" smtClean="0"/>
              <a:t>ance</a:t>
            </a:r>
          </a:p>
          <a:p>
            <a:r>
              <a:rPr lang="en-US" sz="4000" dirty="0" smtClean="0"/>
              <a:t>confer</a:t>
            </a:r>
            <a:r>
              <a:rPr lang="en-US" sz="4000" b="1" dirty="0" smtClean="0"/>
              <a:t>ence</a:t>
            </a:r>
          </a:p>
          <a:p>
            <a:r>
              <a:rPr lang="en-US" sz="4000" dirty="0" smtClean="0"/>
              <a:t>refer</a:t>
            </a:r>
            <a:r>
              <a:rPr lang="en-US" sz="4000" b="1" dirty="0" smtClean="0"/>
              <a:t>ence</a:t>
            </a:r>
          </a:p>
          <a:p>
            <a:r>
              <a:rPr lang="en-US" sz="4000" dirty="0" smtClean="0"/>
              <a:t>domin</a:t>
            </a:r>
            <a:r>
              <a:rPr lang="en-US" sz="4000" b="1" dirty="0" smtClean="0"/>
              <a:t>ance</a:t>
            </a:r>
          </a:p>
          <a:p>
            <a:r>
              <a:rPr lang="en-US" sz="4000" dirty="0" smtClean="0"/>
              <a:t>prefer</a:t>
            </a:r>
            <a:r>
              <a:rPr lang="en-US" sz="4000" b="1" dirty="0" smtClean="0"/>
              <a:t>ence</a:t>
            </a:r>
            <a:r>
              <a:rPr lang="en-US" sz="4000" dirty="0" smtClean="0"/>
              <a:t> </a:t>
            </a:r>
            <a:endParaRPr lang="ru-RU" sz="40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(t)ion</a:t>
            </a:r>
            <a:endParaRPr lang="ru-RU" sz="3200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connec</a:t>
            </a:r>
            <a:r>
              <a:rPr lang="en-US" sz="4000" b="1" dirty="0" smtClean="0"/>
              <a:t>tion</a:t>
            </a:r>
          </a:p>
          <a:p>
            <a:r>
              <a:rPr lang="en-US" sz="4000" dirty="0" smtClean="0"/>
              <a:t>express</a:t>
            </a:r>
            <a:r>
              <a:rPr lang="en-US" sz="4000" b="1" dirty="0" smtClean="0"/>
              <a:t>ion</a:t>
            </a:r>
          </a:p>
          <a:p>
            <a:r>
              <a:rPr lang="en-US" sz="4000" dirty="0" smtClean="0"/>
              <a:t>educa</a:t>
            </a:r>
            <a:r>
              <a:rPr lang="en-US" sz="4000" b="1" dirty="0" smtClean="0"/>
              <a:t>tion</a:t>
            </a:r>
          </a:p>
          <a:p>
            <a:r>
              <a:rPr lang="en-US" sz="4000" dirty="0" smtClean="0"/>
              <a:t>dicta</a:t>
            </a:r>
            <a:r>
              <a:rPr lang="en-US" sz="4000" b="1" dirty="0" smtClean="0"/>
              <a:t>tion</a:t>
            </a:r>
          </a:p>
          <a:p>
            <a:r>
              <a:rPr lang="en-US" sz="4000" dirty="0" smtClean="0"/>
              <a:t>protec</a:t>
            </a:r>
            <a:r>
              <a:rPr lang="en-US" sz="4000" b="1" dirty="0" smtClean="0"/>
              <a:t>tion</a:t>
            </a:r>
          </a:p>
          <a:p>
            <a:r>
              <a:rPr lang="en-US" sz="4000" dirty="0" smtClean="0"/>
              <a:t>attrac</a:t>
            </a:r>
            <a:r>
              <a:rPr lang="en-US" sz="4000" b="1" dirty="0" smtClean="0"/>
              <a:t>tion</a:t>
            </a:r>
            <a:r>
              <a:rPr lang="en-US" sz="4000" dirty="0" smtClean="0"/>
              <a:t>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642" t="18133" r="55367" b="15045"/>
          <a:stretch>
            <a:fillRect/>
          </a:stretch>
        </p:blipFill>
        <p:spPr bwMode="auto">
          <a:xfrm>
            <a:off x="1403648" y="0"/>
            <a:ext cx="5548045" cy="61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203848" y="1484784"/>
            <a:ext cx="2526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    </a:t>
            </a:r>
            <a:r>
              <a:rPr lang="en-US" sz="2800" dirty="0" err="1" smtClean="0"/>
              <a:t>i</a:t>
            </a:r>
            <a:r>
              <a:rPr lang="en-US" sz="2800" dirty="0" smtClean="0"/>
              <a:t>    t     </a:t>
            </a:r>
            <a:r>
              <a:rPr lang="en-US" sz="2800" dirty="0" err="1" smtClean="0"/>
              <a:t>t</a:t>
            </a:r>
            <a:r>
              <a:rPr lang="en-US" sz="2800" dirty="0" smtClean="0"/>
              <a:t>    e   r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699792" y="2852936"/>
            <a:ext cx="3058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    a   p    t    a    </a:t>
            </a:r>
            <a:r>
              <a:rPr lang="en-US" sz="2800" dirty="0" err="1" smtClean="0"/>
              <a:t>i</a:t>
            </a:r>
            <a:r>
              <a:rPr lang="en-US" sz="2800" dirty="0" smtClean="0"/>
              <a:t>   n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427984" y="260648"/>
            <a:ext cx="4411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</a:p>
          <a:p>
            <a:r>
              <a:rPr lang="en-US" sz="2800" dirty="0" smtClean="0"/>
              <a:t>a</a:t>
            </a:r>
          </a:p>
          <a:p>
            <a:r>
              <a:rPr lang="en-US" sz="2800" dirty="0" smtClean="0"/>
              <a:t>s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499992" y="191683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63888" y="1052736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563888" y="1988840"/>
            <a:ext cx="3561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</a:t>
            </a:r>
          </a:p>
          <a:p>
            <a:r>
              <a:rPr lang="en-US" sz="2800" dirty="0" smtClean="0"/>
              <a:t>a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563888" y="3284984"/>
            <a:ext cx="37382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</a:p>
          <a:p>
            <a:r>
              <a:rPr lang="en-US" sz="2800" dirty="0" smtClean="0"/>
              <a:t>e</a:t>
            </a:r>
          </a:p>
          <a:p>
            <a:r>
              <a:rPr lang="en-US" sz="2800" dirty="0" smtClean="0"/>
              <a:t>a</a:t>
            </a:r>
          </a:p>
          <a:p>
            <a:r>
              <a:rPr lang="en-US" sz="2800" dirty="0" smtClean="0"/>
              <a:t>r</a:t>
            </a:r>
          </a:p>
          <a:p>
            <a:r>
              <a:rPr lang="en-US" sz="2800" dirty="0" smtClean="0"/>
              <a:t>e</a:t>
            </a:r>
          </a:p>
          <a:p>
            <a:r>
              <a:rPr lang="en-US" sz="2800" dirty="0" smtClean="0"/>
              <a:t>d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203848" y="3717032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4067944" y="3717032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 m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2420888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364088" y="3356992"/>
            <a:ext cx="36260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</a:p>
          <a:p>
            <a:r>
              <a:rPr lang="en-US" sz="2800" dirty="0" smtClean="0"/>
              <a:t>c</a:t>
            </a:r>
          </a:p>
          <a:p>
            <a:r>
              <a:rPr lang="en-US" sz="2800" dirty="0" smtClean="0"/>
              <a:t>t</a:t>
            </a:r>
          </a:p>
          <a:p>
            <a:r>
              <a:rPr lang="en-US" sz="2800" dirty="0" err="1" smtClean="0"/>
              <a:t>i</a:t>
            </a:r>
            <a:endParaRPr lang="en-US" sz="2800" dirty="0" smtClean="0"/>
          </a:p>
          <a:p>
            <a:r>
              <a:rPr lang="en-US" sz="2800" dirty="0" smtClean="0"/>
              <a:t>v</a:t>
            </a:r>
          </a:p>
          <a:p>
            <a:r>
              <a:rPr lang="en-US" sz="2800" dirty="0" smtClean="0"/>
              <a:t>e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4653136"/>
            <a:ext cx="124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   b   </a:t>
            </a:r>
            <a:r>
              <a:rPr lang="en-US" sz="2800" dirty="0" err="1" smtClean="0"/>
              <a:t>b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868144" y="4653136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    h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699792" y="4653136"/>
            <a:ext cx="3738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</a:t>
            </a:r>
          </a:p>
          <a:p>
            <a:r>
              <a:rPr lang="en-US" sz="2800" dirty="0" smtClean="0"/>
              <a:t>o</a:t>
            </a:r>
          </a:p>
          <a:p>
            <a:r>
              <a:rPr lang="en-US" sz="2800" dirty="0" smtClean="0"/>
              <a:t>g</a:t>
            </a:r>
            <a:endParaRPr lang="ru-RU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763688" y="5085184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   m</a:t>
            </a:r>
            <a:endParaRPr lang="ru-RU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131840" y="5085184"/>
            <a:ext cx="348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</a:t>
            </a:r>
            <a:endParaRPr lang="ru-RU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1763688" y="4221088"/>
            <a:ext cx="3738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</a:t>
            </a:r>
          </a:p>
          <a:p>
            <a:r>
              <a:rPr lang="en-US" sz="2800" dirty="0" smtClean="0"/>
              <a:t>o</a:t>
            </a:r>
            <a:endParaRPr lang="ru-RU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1763688" y="551723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627784" y="54868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 smtClean="0"/>
              <a:t>ing</a:t>
            </a:r>
            <a:r>
              <a:rPr lang="en-US" sz="4000" dirty="0" smtClean="0"/>
              <a:t> form</a:t>
            </a:r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340768"/>
            <a:ext cx="8219256" cy="2160240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smtClean="0"/>
              <a:t>I saw/noticed  … + </a:t>
            </a:r>
            <a:r>
              <a:rPr lang="en-US" sz="4800" dirty="0" err="1" smtClean="0"/>
              <a:t>Ving</a:t>
            </a:r>
            <a:endParaRPr lang="en-US" sz="4800" dirty="0" smtClean="0"/>
          </a:p>
          <a:p>
            <a:r>
              <a:rPr lang="en-US" sz="4800" dirty="0" smtClean="0"/>
              <a:t>I look forward to + </a:t>
            </a:r>
            <a:r>
              <a:rPr lang="en-US" sz="4800" dirty="0" err="1" smtClean="0"/>
              <a:t>Ving</a:t>
            </a:r>
            <a:endParaRPr lang="en-US" sz="4800" dirty="0" smtClean="0"/>
          </a:p>
          <a:p>
            <a:r>
              <a:rPr lang="en-US" sz="4800" dirty="0" smtClean="0"/>
              <a:t>I spent time + </a:t>
            </a:r>
            <a:r>
              <a:rPr lang="en-US" sz="4800" dirty="0" err="1" smtClean="0"/>
              <a:t>Ving</a:t>
            </a:r>
            <a:endParaRPr lang="en-US" sz="4800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2771800" y="3573016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Infinitive </a:t>
            </a:r>
            <a:endParaRPr lang="ru-RU" sz="4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0" y="4077072"/>
            <a:ext cx="8964488" cy="2232248"/>
          </a:xfrm>
        </p:spPr>
        <p:txBody>
          <a:bodyPr>
            <a:noAutofit/>
          </a:bodyPr>
          <a:lstStyle/>
          <a:p>
            <a:r>
              <a:rPr lang="en-US" sz="4400" dirty="0" smtClean="0"/>
              <a:t>I wanted + to V</a:t>
            </a:r>
          </a:p>
          <a:p>
            <a:r>
              <a:rPr lang="en-US" sz="4400" dirty="0" smtClean="0"/>
              <a:t>It was fantastic/great/unusual + to V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123</Words>
  <Application>Microsoft Office PowerPoint</Application>
  <PresentationFormat>Экран (4:3)</PresentationFormat>
  <Paragraphs>58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Word Formation</vt:lpstr>
      <vt:lpstr>appear, connect, express, confer, educate, refer, dominate, dictate, protect, attract, prefer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 видео</cp:lastModifiedBy>
  <cp:revision>14</cp:revision>
  <dcterms:created xsi:type="dcterms:W3CDTF">2017-09-09T09:26:44Z</dcterms:created>
  <dcterms:modified xsi:type="dcterms:W3CDTF">2017-10-03T13:46:19Z</dcterms:modified>
</cp:coreProperties>
</file>